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4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15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24FA1D-2382-9BCC-53BB-E9D80BB279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4A6F8C9-A3BE-368C-BB07-0D29495C0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3E0808-8331-3776-7A21-F9CD160D2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C61DF7-422C-D0CA-0769-FC3805CD8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4554CF-C146-5F5A-A396-50505801A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192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F57323-A871-7CA5-88FF-B96579C56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011DC0-27D5-8DB6-C221-DDC4A992B0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269CD52-398B-70CE-8688-2F5B4C62C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302EEBE-8DCA-8F8E-A5D5-EC44C2C24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697A05-91D7-3661-E82E-57094508C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887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BCF9A4-1162-D977-7994-DD51CA2F4D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60918F8-7AC1-564C-EDA0-3A12EC418C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1BA3E6-3DDD-2623-F6DB-E5DB0C4B3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185DBE-4EEE-2E93-7DB4-6E7517DC22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D7C16DD-1DAE-9EF2-61E3-DF287B707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7914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CAAC59-FA9D-27F9-9F94-A7A6DCDF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5F27763-4AAB-DC88-B46F-93D1F78F47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E86383A-DE69-F23B-648E-DBB7A1487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51A5033-9D9E-24BB-7910-A2B0CB623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1AA2FE7-79F0-D1AE-5640-760F3332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68897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6E67C6-6AEE-610A-E0FA-6ABBE2BB7D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8C5B6DF-3CCC-699C-37C2-30F5A8A6A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18580F-7146-5650-F341-F1EE1F23B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702C7A-1372-F60B-E48F-27A0FB0D9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0A1D1B-5314-F7CB-1308-65E87016D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0823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C34202-6762-9BB0-7CF5-29E5F4D97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7453F4-5819-55E0-C840-5EE332BAC4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CF927F-D018-7DB5-9AEA-12230FD77F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86A63FF-091B-D493-CBCE-3B24FDFB5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25610F9-FFCB-CC42-0599-179429D8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1713E82-2DAF-7329-156D-E4141E18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001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44F067-26C3-2E75-4B8A-FDBE356CD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0969C47-5822-DD02-BBAC-E8A6ED7E5E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74208A-7EEC-1429-06AB-DB0D849BA0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B9EF315-24C0-4B8D-0634-10B1FBFDE7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EEA34C7-B3C0-DBFA-C41F-1A9FB8BC7F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5988552-84F0-8508-99BE-361F82CBE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82ADAC6-242A-1B31-C8D0-112420423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ECD7247-34F2-6541-BDEC-D6499B042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8005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025F6D-82CD-3003-E268-2C87A1F4A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508D8A8-4E38-F29F-EF0C-BFFA5F9260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19558B5-AA7D-9905-7D34-D0E8AAC44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71F4108-A715-5F21-2D90-CED675D40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53561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25D402D-CBEE-3A4F-0B6E-6EF980B8F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04762F4-EC3F-515A-70B0-08F731E64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B19C4DE-F669-3B40-3D47-2C715D080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548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CF20B8-AD4F-5F5E-7776-C1F27476C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8995E71-1577-8BC5-7133-CD3CD6CEB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55917EF-B15E-7C4A-69F0-6B5A23F6C9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4908B1E-50B2-B85E-2537-8DAE89B1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D1F2A9-8E0D-3A94-9054-CED51647A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484884-F2C1-66F8-5C1A-F828DEC82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7546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E784D3-64F7-3CAB-2C11-F2BFFF88B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D2ABE4-F424-666E-D94F-D48497CF06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F4CF31-C52F-DC49-7B3A-76A914EFF1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EE0DCF-A2A8-FBD3-8CE5-5A8B3037B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40316E3-F4B4-276C-92EE-2961C7EA8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C44B943-B664-C8C2-5849-9A09AF43C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6857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2436CE3-2555-1811-F633-9FEEBA66A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5B19FD4-A568-808C-16AE-8B6E11317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176336-F8BB-9148-1F3D-99AE3B730A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E81C84-7FEE-4042-BA47-B2AB3C19BCCB}" type="datetimeFigureOut">
              <a:rPr lang="es-ES" smtClean="0"/>
              <a:t>25/03/2026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3103C2-F5C7-4E71-3C72-95A735AE4C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A972C1-D455-4159-90D9-4F4F2C4530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C50E47-692D-4F0E-BFD7-D32179E3203E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3372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C45287FA-BAB4-7125-9260-BC5D45E9F647}"/>
              </a:ext>
            </a:extLst>
          </p:cNvPr>
          <p:cNvSpPr txBox="1"/>
          <p:nvPr/>
        </p:nvSpPr>
        <p:spPr>
          <a:xfrm>
            <a:off x="5876819" y="3629829"/>
            <a:ext cx="3637051" cy="148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100" dirty="0">
                <a:solidFill>
                  <a:schemeClr val="bg1"/>
                </a:solidFill>
                <a:latin typeface="Franklin Gothic Demi" panose="020B0703020102020204" pitchFamily="34" charset="0"/>
              </a:rPr>
              <a:t>20.02.2026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solidFill>
                  <a:schemeClr val="bg1"/>
                </a:solidFill>
                <a:latin typeface="Franklin Gothic Demi" panose="020B0703020102020204" pitchFamily="34" charset="0"/>
              </a:rPr>
              <a:t>11:30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solidFill>
                  <a:schemeClr val="bg1"/>
                </a:solidFill>
                <a:latin typeface="Franklin Gothic Demi" panose="020B0703020102020204" pitchFamily="34" charset="0"/>
              </a:rPr>
              <a:t>dirección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0A22D63A-3580-ECDF-134B-BCDE22EF653D}"/>
              </a:ext>
            </a:extLst>
          </p:cNvPr>
          <p:cNvSpPr txBox="1"/>
          <p:nvPr/>
        </p:nvSpPr>
        <p:spPr>
          <a:xfrm>
            <a:off x="4806595" y="3629829"/>
            <a:ext cx="1491465" cy="1487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FECHA</a:t>
            </a:r>
            <a:r>
              <a:rPr lang="es-ES" sz="2100" dirty="0">
                <a:solidFill>
                  <a:schemeClr val="bg1"/>
                </a:solidFill>
                <a:latin typeface="Franklin Gothic Demi" panose="020B0703020102020204" pitchFamily="34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HORA</a:t>
            </a:r>
            <a:r>
              <a:rPr lang="es-ES" sz="2100" dirty="0">
                <a:solidFill>
                  <a:schemeClr val="bg1"/>
                </a:solidFill>
                <a:latin typeface="Franklin Gothic Demi" panose="020B0703020102020204" pitchFamily="34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es-ES" sz="2100" dirty="0">
                <a:solidFill>
                  <a:schemeClr val="bg1"/>
                </a:solidFill>
                <a:latin typeface="Franklin Gothic Book" panose="020B0503020102020204" pitchFamily="34" charset="0"/>
              </a:rPr>
              <a:t>LUGAR</a:t>
            </a:r>
            <a:endParaRPr lang="es-ES" sz="2100" dirty="0">
              <a:solidFill>
                <a:schemeClr val="bg1"/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C26C0AA-758B-A46A-8FDC-C812C4332F9D}"/>
              </a:ext>
            </a:extLst>
          </p:cNvPr>
          <p:cNvSpPr txBox="1"/>
          <p:nvPr/>
        </p:nvSpPr>
        <p:spPr>
          <a:xfrm>
            <a:off x="2407576" y="2283210"/>
            <a:ext cx="7376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  <a:latin typeface="Franklin Gothic Book" panose="020B0503020102020204" pitchFamily="34" charset="0"/>
              </a:rPr>
              <a:t>JORNADA</a:t>
            </a:r>
          </a:p>
          <a:p>
            <a:pPr algn="ctr"/>
            <a:r>
              <a:rPr lang="es-ES" sz="3600" dirty="0">
                <a:solidFill>
                  <a:schemeClr val="bg1"/>
                </a:solidFill>
                <a:latin typeface="Franklin Gothic Demi" panose="020B0703020102020204" pitchFamily="34" charset="0"/>
              </a:rPr>
              <a:t>TÍTULO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CF226E5-F1F3-71F6-1D45-7C83F9513898}"/>
              </a:ext>
            </a:extLst>
          </p:cNvPr>
          <p:cNvSpPr txBox="1"/>
          <p:nvPr/>
        </p:nvSpPr>
        <p:spPr>
          <a:xfrm>
            <a:off x="4914470" y="5818391"/>
            <a:ext cx="2363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solidFill>
                  <a:schemeClr val="bg1"/>
                </a:solidFill>
                <a:latin typeface="Franklin Gothic Demi" panose="020B0703020102020204" pitchFamily="34" charset="0"/>
              </a:rPr>
              <a:t>www.uva.es</a:t>
            </a:r>
          </a:p>
        </p:txBody>
      </p:sp>
    </p:spTree>
    <p:extLst>
      <p:ext uri="{BB962C8B-B14F-4D97-AF65-F5344CB8AC3E}">
        <p14:creationId xmlns:p14="http://schemas.microsoft.com/office/powerpoint/2010/main" val="42432590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</Words>
  <Application>Microsoft Office PowerPoint</Application>
  <PresentationFormat>Panorámica</PresentationFormat>
  <Paragraphs>9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Franklin Gothic Book</vt:lpstr>
      <vt:lpstr>Franklin Gothic Demi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Office</dc:creator>
  <cp:lastModifiedBy>Office</cp:lastModifiedBy>
  <cp:revision>2</cp:revision>
  <dcterms:created xsi:type="dcterms:W3CDTF">2026-03-17T06:04:05Z</dcterms:created>
  <dcterms:modified xsi:type="dcterms:W3CDTF">2026-03-25T13:24:18Z</dcterms:modified>
</cp:coreProperties>
</file>